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711" r:id="rId2"/>
    <p:sldMasterId id="2147483688" r:id="rId3"/>
    <p:sldMasterId id="2147483717" r:id="rId4"/>
    <p:sldMasterId id="2147483721" r:id="rId5"/>
  </p:sldMasterIdLst>
  <p:notesMasterIdLst>
    <p:notesMasterId r:id="rId19"/>
  </p:notesMasterIdLst>
  <p:handoutMasterIdLst>
    <p:handoutMasterId r:id="rId20"/>
  </p:handoutMasterIdLst>
  <p:sldIdLst>
    <p:sldId id="269" r:id="rId6"/>
    <p:sldId id="317" r:id="rId7"/>
    <p:sldId id="315" r:id="rId8"/>
    <p:sldId id="270" r:id="rId9"/>
    <p:sldId id="293" r:id="rId10"/>
    <p:sldId id="313" r:id="rId11"/>
    <p:sldId id="314" r:id="rId12"/>
    <p:sldId id="312" r:id="rId13"/>
    <p:sldId id="316" r:id="rId14"/>
    <p:sldId id="318" r:id="rId15"/>
    <p:sldId id="319" r:id="rId16"/>
    <p:sldId id="311" r:id="rId17"/>
    <p:sldId id="264" r:id="rId18"/>
  </p:sldIdLst>
  <p:sldSz cx="12192000" cy="6858000"/>
  <p:notesSz cx="6799263" cy="9929813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96" d="100"/>
          <a:sy n="96" d="100"/>
        </p:scale>
        <p:origin x="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449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a Salokorpi" userId="82e1ce6ad9fdcec4" providerId="LiveId" clId="{9AB3A3D7-2E06-4E1E-9553-2C9B82BB534C}"/>
    <pc:docChg chg="custSel addSld modSld">
      <pc:chgData name="Esa Salokorpi" userId="82e1ce6ad9fdcec4" providerId="LiveId" clId="{9AB3A3D7-2E06-4E1E-9553-2C9B82BB534C}" dt="2026-01-26T12:37:49.954" v="129"/>
      <pc:docMkLst>
        <pc:docMk/>
      </pc:docMkLst>
      <pc:sldChg chg="addSp delSp modSp mod">
        <pc:chgData name="Esa Salokorpi" userId="82e1ce6ad9fdcec4" providerId="LiveId" clId="{9AB3A3D7-2E06-4E1E-9553-2C9B82BB534C}" dt="2026-01-26T12:37:49.954" v="129"/>
        <pc:sldMkLst>
          <pc:docMk/>
          <pc:sldMk cId="4250172609" sldId="269"/>
        </pc:sldMkLst>
        <pc:spChg chg="mod">
          <ac:chgData name="Esa Salokorpi" userId="82e1ce6ad9fdcec4" providerId="LiveId" clId="{9AB3A3D7-2E06-4E1E-9553-2C9B82BB534C}" dt="2026-01-26T08:15:12.622" v="1" actId="20577"/>
          <ac:spMkLst>
            <pc:docMk/>
            <pc:sldMk cId="4250172609" sldId="269"/>
            <ac:spMk id="5" creationId="{E22A4B91-5756-88D1-3E7D-F36992A7EFA5}"/>
          </ac:spMkLst>
        </pc:spChg>
        <pc:picChg chg="add mod">
          <ac:chgData name="Esa Salokorpi" userId="82e1ce6ad9fdcec4" providerId="LiveId" clId="{9AB3A3D7-2E06-4E1E-9553-2C9B82BB534C}" dt="2026-01-26T12:37:49.954" v="129"/>
          <ac:picMkLst>
            <pc:docMk/>
            <pc:sldMk cId="4250172609" sldId="269"/>
            <ac:picMk id="3" creationId="{EBD0EDF1-8D92-30A2-99BE-6DAB53780912}"/>
          </ac:picMkLst>
        </pc:picChg>
        <pc:picChg chg="del">
          <ac:chgData name="Esa Salokorpi" userId="82e1ce6ad9fdcec4" providerId="LiveId" clId="{9AB3A3D7-2E06-4E1E-9553-2C9B82BB534C}" dt="2026-01-26T12:37:49.091" v="128" actId="478"/>
          <ac:picMkLst>
            <pc:docMk/>
            <pc:sldMk cId="4250172609" sldId="269"/>
            <ac:picMk id="4" creationId="{87F5A38F-DF17-0A21-EB7D-CDF357A58164}"/>
          </ac:picMkLst>
        </pc:picChg>
      </pc:sldChg>
      <pc:sldChg chg="addSp delSp modSp mod">
        <pc:chgData name="Esa Salokorpi" userId="82e1ce6ad9fdcec4" providerId="LiveId" clId="{9AB3A3D7-2E06-4E1E-9553-2C9B82BB534C}" dt="2026-01-26T12:37:30.801" v="127" actId="14100"/>
        <pc:sldMkLst>
          <pc:docMk/>
          <pc:sldMk cId="4114671773" sldId="311"/>
        </pc:sldMkLst>
        <pc:spChg chg="del">
          <ac:chgData name="Esa Salokorpi" userId="82e1ce6ad9fdcec4" providerId="LiveId" clId="{9AB3A3D7-2E06-4E1E-9553-2C9B82BB534C}" dt="2026-01-26T12:36:34.188" v="118" actId="478"/>
          <ac:spMkLst>
            <pc:docMk/>
            <pc:sldMk cId="4114671773" sldId="311"/>
            <ac:spMk id="2" creationId="{7BEA52A3-77EA-F042-6DBA-915779B4D7AF}"/>
          </ac:spMkLst>
        </pc:spChg>
        <pc:spChg chg="add del mod">
          <ac:chgData name="Esa Salokorpi" userId="82e1ce6ad9fdcec4" providerId="LiveId" clId="{9AB3A3D7-2E06-4E1E-9553-2C9B82BB534C}" dt="2026-01-26T12:36:37.501" v="119" actId="478"/>
          <ac:spMkLst>
            <pc:docMk/>
            <pc:sldMk cId="4114671773" sldId="311"/>
            <ac:spMk id="12" creationId="{CB9C400E-630D-99EF-E9CC-A5E7B2243129}"/>
          </ac:spMkLst>
        </pc:spChg>
        <pc:spChg chg="mod">
          <ac:chgData name="Esa Salokorpi" userId="82e1ce6ad9fdcec4" providerId="LiveId" clId="{9AB3A3D7-2E06-4E1E-9553-2C9B82BB534C}" dt="2026-01-26T12:37:25.926" v="126" actId="1076"/>
          <ac:spMkLst>
            <pc:docMk/>
            <pc:sldMk cId="4114671773" sldId="311"/>
            <ac:spMk id="14" creationId="{A2D0DE63-43FC-3D17-FDA9-4E8181CC90E6}"/>
          </ac:spMkLst>
        </pc:spChg>
        <pc:picChg chg="add del mod">
          <ac:chgData name="Esa Salokorpi" userId="82e1ce6ad9fdcec4" providerId="LiveId" clId="{9AB3A3D7-2E06-4E1E-9553-2C9B82BB534C}" dt="2026-01-26T12:36:39.666" v="120" actId="478"/>
          <ac:picMkLst>
            <pc:docMk/>
            <pc:sldMk cId="4114671773" sldId="311"/>
            <ac:picMk id="8" creationId="{50BFFD72-3AB0-E092-D1A2-109520A0B9AB}"/>
          </ac:picMkLst>
        </pc:picChg>
        <pc:picChg chg="mod">
          <ac:chgData name="Esa Salokorpi" userId="82e1ce6ad9fdcec4" providerId="LiveId" clId="{9AB3A3D7-2E06-4E1E-9553-2C9B82BB534C}" dt="2026-01-26T12:37:30.801" v="127" actId="14100"/>
          <ac:picMkLst>
            <pc:docMk/>
            <pc:sldMk cId="4114671773" sldId="311"/>
            <ac:picMk id="13" creationId="{36318351-D79B-7F4B-40E7-779C8B92EAFD}"/>
          </ac:picMkLst>
        </pc:picChg>
        <pc:picChg chg="add mod">
          <ac:chgData name="Esa Salokorpi" userId="82e1ce6ad9fdcec4" providerId="LiveId" clId="{9AB3A3D7-2E06-4E1E-9553-2C9B82BB534C}" dt="2026-01-26T12:37:13.607" v="125" actId="14100"/>
          <ac:picMkLst>
            <pc:docMk/>
            <pc:sldMk cId="4114671773" sldId="311"/>
            <ac:picMk id="18" creationId="{4E04BE03-54ED-78CC-D160-750989E63158}"/>
          </ac:picMkLst>
        </pc:picChg>
      </pc:sldChg>
      <pc:sldChg chg="addSp delSp modSp add mod modTransition">
        <pc:chgData name="Esa Salokorpi" userId="82e1ce6ad9fdcec4" providerId="LiveId" clId="{9AB3A3D7-2E06-4E1E-9553-2C9B82BB534C}" dt="2026-01-26T08:30:36.800" v="17"/>
        <pc:sldMkLst>
          <pc:docMk/>
          <pc:sldMk cId="876733844" sldId="317"/>
        </pc:sldMkLst>
        <pc:spChg chg="del">
          <ac:chgData name="Esa Salokorpi" userId="82e1ce6ad9fdcec4" providerId="LiveId" clId="{9AB3A3D7-2E06-4E1E-9553-2C9B82BB534C}" dt="2026-01-26T08:27:27.130" v="4" actId="478"/>
          <ac:spMkLst>
            <pc:docMk/>
            <pc:sldMk cId="876733844" sldId="317"/>
            <ac:spMk id="2" creationId="{7AA48895-D7B5-7D04-0505-57DE9CF55E3B}"/>
          </ac:spMkLst>
        </pc:spChg>
        <pc:spChg chg="del">
          <ac:chgData name="Esa Salokorpi" userId="82e1ce6ad9fdcec4" providerId="LiveId" clId="{9AB3A3D7-2E06-4E1E-9553-2C9B82BB534C}" dt="2026-01-26T08:27:30.798" v="6" actId="478"/>
          <ac:spMkLst>
            <pc:docMk/>
            <pc:sldMk cId="876733844" sldId="317"/>
            <ac:spMk id="5" creationId="{F234C68B-2C81-1AFC-55AB-C7585B7FB688}"/>
          </ac:spMkLst>
        </pc:spChg>
        <pc:spChg chg="add del mod">
          <ac:chgData name="Esa Salokorpi" userId="82e1ce6ad9fdcec4" providerId="LiveId" clId="{9AB3A3D7-2E06-4E1E-9553-2C9B82BB534C}" dt="2026-01-26T08:27:29.020" v="5" actId="478"/>
          <ac:spMkLst>
            <pc:docMk/>
            <pc:sldMk cId="876733844" sldId="317"/>
            <ac:spMk id="6" creationId="{319F8167-C7D9-7ABE-06C9-9978B5A1FB38}"/>
          </ac:spMkLst>
        </pc:spChg>
        <pc:picChg chg="del">
          <ac:chgData name="Esa Salokorpi" userId="82e1ce6ad9fdcec4" providerId="LiveId" clId="{9AB3A3D7-2E06-4E1E-9553-2C9B82BB534C}" dt="2026-01-26T08:27:24.717" v="3" actId="478"/>
          <ac:picMkLst>
            <pc:docMk/>
            <pc:sldMk cId="876733844" sldId="317"/>
            <ac:picMk id="4" creationId="{8E310ED7-0980-BED4-9198-B1A578E6570E}"/>
          </ac:picMkLst>
        </pc:picChg>
        <pc:picChg chg="add mod">
          <ac:chgData name="Esa Salokorpi" userId="82e1ce6ad9fdcec4" providerId="LiveId" clId="{9AB3A3D7-2E06-4E1E-9553-2C9B82BB534C}" dt="2026-01-26T08:30:15.562" v="16" actId="1076"/>
          <ac:picMkLst>
            <pc:docMk/>
            <pc:sldMk cId="876733844" sldId="317"/>
            <ac:picMk id="8" creationId="{F0E29AE6-E313-FEDB-5A76-903BB278A135}"/>
          </ac:picMkLst>
        </pc:picChg>
      </pc:sldChg>
      <pc:sldChg chg="addSp delSp modSp add mod">
        <pc:chgData name="Esa Salokorpi" userId="82e1ce6ad9fdcec4" providerId="LiveId" clId="{9AB3A3D7-2E06-4E1E-9553-2C9B82BB534C}" dt="2026-01-26T11:31:01.471" v="115" actId="122"/>
        <pc:sldMkLst>
          <pc:docMk/>
          <pc:sldMk cId="3661415036" sldId="318"/>
        </pc:sldMkLst>
        <pc:spChg chg="add mod">
          <ac:chgData name="Esa Salokorpi" userId="82e1ce6ad9fdcec4" providerId="LiveId" clId="{9AB3A3D7-2E06-4E1E-9553-2C9B82BB534C}" dt="2026-01-26T11:20:19.295" v="21"/>
          <ac:spMkLst>
            <pc:docMk/>
            <pc:sldMk cId="3661415036" sldId="318"/>
            <ac:spMk id="3" creationId="{B7E25C1D-1801-B221-F1AC-AF72D74B45DD}"/>
          </ac:spMkLst>
        </pc:spChg>
        <pc:spChg chg="add mod">
          <ac:chgData name="Esa Salokorpi" userId="82e1ce6ad9fdcec4" providerId="LiveId" clId="{9AB3A3D7-2E06-4E1E-9553-2C9B82BB534C}" dt="2026-01-26T11:20:19.295" v="21"/>
          <ac:spMkLst>
            <pc:docMk/>
            <pc:sldMk cId="3661415036" sldId="318"/>
            <ac:spMk id="6" creationId="{A9B06C01-E5FD-6DD0-5C2E-FFAEFA5A26D8}"/>
          </ac:spMkLst>
        </pc:spChg>
        <pc:spChg chg="add mod">
          <ac:chgData name="Esa Salokorpi" userId="82e1ce6ad9fdcec4" providerId="LiveId" clId="{9AB3A3D7-2E06-4E1E-9553-2C9B82BB534C}" dt="2026-01-26T11:31:01.471" v="115" actId="122"/>
          <ac:spMkLst>
            <pc:docMk/>
            <pc:sldMk cId="3661415036" sldId="318"/>
            <ac:spMk id="10" creationId="{5065EF2F-AB80-71F8-B520-C3353165BB8C}"/>
          </ac:spMkLst>
        </pc:spChg>
        <pc:spChg chg="add del mod">
          <ac:chgData name="Esa Salokorpi" userId="82e1ce6ad9fdcec4" providerId="LiveId" clId="{9AB3A3D7-2E06-4E1E-9553-2C9B82BB534C}" dt="2026-01-26T11:26:05.951" v="101" actId="478"/>
          <ac:spMkLst>
            <pc:docMk/>
            <pc:sldMk cId="3661415036" sldId="318"/>
            <ac:spMk id="11" creationId="{DB8AD8B7-F328-2312-32A3-CE449A4069A0}"/>
          </ac:spMkLst>
        </pc:spChg>
        <pc:spChg chg="add del mod">
          <ac:chgData name="Esa Salokorpi" userId="82e1ce6ad9fdcec4" providerId="LiveId" clId="{9AB3A3D7-2E06-4E1E-9553-2C9B82BB534C}" dt="2026-01-26T11:26:09.562" v="102" actId="478"/>
          <ac:spMkLst>
            <pc:docMk/>
            <pc:sldMk cId="3661415036" sldId="318"/>
            <ac:spMk id="13" creationId="{8433ADEF-8381-F9D9-F28B-8E8DEF3F3AA5}"/>
          </ac:spMkLst>
        </pc:spChg>
        <pc:spChg chg="add del">
          <ac:chgData name="Esa Salokorpi" userId="82e1ce6ad9fdcec4" providerId="LiveId" clId="{9AB3A3D7-2E06-4E1E-9553-2C9B82BB534C}" dt="2026-01-26T11:26:12.238" v="104" actId="478"/>
          <ac:spMkLst>
            <pc:docMk/>
            <pc:sldMk cId="3661415036" sldId="318"/>
            <ac:spMk id="14" creationId="{5FB5B0F0-A5E4-811C-BAD9-E50C341C996A}"/>
          </ac:spMkLst>
        </pc:spChg>
        <pc:graphicFrameChg chg="add mod">
          <ac:chgData name="Esa Salokorpi" userId="82e1ce6ad9fdcec4" providerId="LiveId" clId="{9AB3A3D7-2E06-4E1E-9553-2C9B82BB534C}" dt="2026-01-26T11:20:16.673" v="20"/>
          <ac:graphicFrameMkLst>
            <pc:docMk/>
            <pc:sldMk cId="3661415036" sldId="318"/>
            <ac:graphicFrameMk id="2" creationId="{9719301C-BA2C-C994-29C8-9EF8FFBA8ED8}"/>
          </ac:graphicFrameMkLst>
        </pc:graphicFrameChg>
        <pc:picChg chg="del">
          <ac:chgData name="Esa Salokorpi" userId="82e1ce6ad9fdcec4" providerId="LiveId" clId="{9AB3A3D7-2E06-4E1E-9553-2C9B82BB534C}" dt="2026-01-26T11:19:37.288" v="19" actId="478"/>
          <ac:picMkLst>
            <pc:docMk/>
            <pc:sldMk cId="3661415036" sldId="318"/>
            <ac:picMk id="7" creationId="{4E4BCB06-51AC-D6D4-B9C4-47E8ED9EEA64}"/>
          </ac:picMkLst>
        </pc:picChg>
        <pc:picChg chg="add mod">
          <ac:chgData name="Esa Salokorpi" userId="82e1ce6ad9fdcec4" providerId="LiveId" clId="{9AB3A3D7-2E06-4E1E-9553-2C9B82BB534C}" dt="2026-01-26T11:28:07.724" v="113" actId="1076"/>
          <ac:picMkLst>
            <pc:docMk/>
            <pc:sldMk cId="3661415036" sldId="318"/>
            <ac:picMk id="8" creationId="{4C82BD1C-DC7D-A5C8-F5C2-EFD1A22265AC}"/>
          </ac:picMkLst>
        </pc:picChg>
        <pc:picChg chg="add del mod">
          <ac:chgData name="Esa Salokorpi" userId="82e1ce6ad9fdcec4" providerId="LiveId" clId="{9AB3A3D7-2E06-4E1E-9553-2C9B82BB534C}" dt="2026-01-26T11:25:18.714" v="61" actId="478"/>
          <ac:picMkLst>
            <pc:docMk/>
            <pc:sldMk cId="3661415036" sldId="318"/>
            <ac:picMk id="9" creationId="{DAA3A112-ED52-386A-EDE8-23AF2270DB4A}"/>
          </ac:picMkLst>
        </pc:picChg>
        <pc:picChg chg="add del mod">
          <ac:chgData name="Esa Salokorpi" userId="82e1ce6ad9fdcec4" providerId="LiveId" clId="{9AB3A3D7-2E06-4E1E-9553-2C9B82BB534C}" dt="2026-01-26T11:27:20.817" v="108" actId="478"/>
          <ac:picMkLst>
            <pc:docMk/>
            <pc:sldMk cId="3661415036" sldId="318"/>
            <ac:picMk id="16" creationId="{DB9F3263-CEC4-F8CD-FB41-8EDCF847C40B}"/>
          </ac:picMkLst>
        </pc:picChg>
        <pc:picChg chg="add mod">
          <ac:chgData name="Esa Salokorpi" userId="82e1ce6ad9fdcec4" providerId="LiveId" clId="{9AB3A3D7-2E06-4E1E-9553-2C9B82BB534C}" dt="2026-01-26T11:28:13.989" v="114" actId="1076"/>
          <ac:picMkLst>
            <pc:docMk/>
            <pc:sldMk cId="3661415036" sldId="318"/>
            <ac:picMk id="17" creationId="{36593CE5-7BC9-5C67-7B91-6BB56287A55A}"/>
          </ac:picMkLst>
        </pc:picChg>
      </pc:sldChg>
      <pc:sldChg chg="addSp delSp modSp add mod">
        <pc:chgData name="Esa Salokorpi" userId="82e1ce6ad9fdcec4" providerId="LiveId" clId="{9AB3A3D7-2E06-4E1E-9553-2C9B82BB534C}" dt="2026-01-26T11:25:08.202" v="60" actId="1076"/>
        <pc:sldMkLst>
          <pc:docMk/>
          <pc:sldMk cId="258651626" sldId="319"/>
        </pc:sldMkLst>
        <pc:spChg chg="add mod">
          <ac:chgData name="Esa Salokorpi" userId="82e1ce6ad9fdcec4" providerId="LiveId" clId="{9AB3A3D7-2E06-4E1E-9553-2C9B82BB534C}" dt="2026-01-26T11:23:16.708" v="42" actId="14100"/>
          <ac:spMkLst>
            <pc:docMk/>
            <pc:sldMk cId="258651626" sldId="319"/>
            <ac:spMk id="3" creationId="{C4E98BCF-0F7B-851C-31B1-E266B569FFE2}"/>
          </ac:spMkLst>
        </pc:spChg>
        <pc:spChg chg="add mod">
          <ac:chgData name="Esa Salokorpi" userId="82e1ce6ad9fdcec4" providerId="LiveId" clId="{9AB3A3D7-2E06-4E1E-9553-2C9B82BB534C}" dt="2026-01-26T11:24:07.778" v="50" actId="1076"/>
          <ac:spMkLst>
            <pc:docMk/>
            <pc:sldMk cId="258651626" sldId="319"/>
            <ac:spMk id="6" creationId="{59D40B97-D52A-1A00-3076-7F72A0B17064}"/>
          </ac:spMkLst>
        </pc:spChg>
        <pc:spChg chg="add mod">
          <ac:chgData name="Esa Salokorpi" userId="82e1ce6ad9fdcec4" providerId="LiveId" clId="{9AB3A3D7-2E06-4E1E-9553-2C9B82BB534C}" dt="2026-01-26T11:25:08.202" v="60" actId="1076"/>
          <ac:spMkLst>
            <pc:docMk/>
            <pc:sldMk cId="258651626" sldId="319"/>
            <ac:spMk id="7" creationId="{17249598-59E9-F0DC-1273-E4BAD4223AF6}"/>
          </ac:spMkLst>
        </pc:spChg>
        <pc:picChg chg="add mod">
          <ac:chgData name="Esa Salokorpi" userId="82e1ce6ad9fdcec4" providerId="LiveId" clId="{9AB3A3D7-2E06-4E1E-9553-2C9B82BB534C}" dt="2026-01-26T11:22:23.156" v="36" actId="1076"/>
          <ac:picMkLst>
            <pc:docMk/>
            <pc:sldMk cId="258651626" sldId="319"/>
            <ac:picMk id="2" creationId="{C7B017CB-29FE-90A4-A08F-52253D07E538}"/>
          </ac:picMkLst>
        </pc:picChg>
        <pc:picChg chg="del">
          <ac:chgData name="Esa Salokorpi" userId="82e1ce6ad9fdcec4" providerId="LiveId" clId="{9AB3A3D7-2E06-4E1E-9553-2C9B82BB534C}" dt="2026-01-26T11:21:30.163" v="27" actId="478"/>
          <ac:picMkLst>
            <pc:docMk/>
            <pc:sldMk cId="258651626" sldId="319"/>
            <ac:picMk id="8" creationId="{9804AEC2-D42D-4983-B163-34C352879E18}"/>
          </ac:picMkLst>
        </pc:picChg>
        <pc:picChg chg="mod">
          <ac:chgData name="Esa Salokorpi" userId="82e1ce6ad9fdcec4" providerId="LiveId" clId="{9AB3A3D7-2E06-4E1E-9553-2C9B82BB534C}" dt="2026-01-26T11:22:09.019" v="32" actId="1076"/>
          <ac:picMkLst>
            <pc:docMk/>
            <pc:sldMk cId="258651626" sldId="319"/>
            <ac:picMk id="9" creationId="{A7E2DF04-D719-D524-5ACF-6455119CAB2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42F74B1-6013-BC27-FEBA-82B13CEF17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0AC3634-D7C0-E70E-9FE7-F08C4CCA81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C5E39F98-7660-FF48-8F8D-9567FF6D5BE2}" type="datetimeFigureOut">
              <a:rPr lang="fi-FI" smtClean="0"/>
              <a:t>26.1.2026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812CED3-477E-5E1B-BB4C-F1994E29B0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1600"/>
            <a:ext cx="2946347" cy="49821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7D4C2CB-E2AA-6579-9095-F39734604D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956C008-733D-8E44-821A-19AAF93E05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5169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D73495B-BA6A-F14C-9BA0-0972D11E4941}" type="datetimeFigureOut">
              <a:rPr lang="en-FI" smtClean="0"/>
              <a:t>01/26/2026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6347" cy="49821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0CC33BB3-29CB-7C41-860A-CF6243355C00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664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1/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84598C-DA3C-77F6-7153-AC69F9910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9367"/>
            <a:ext cx="6577485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F7BCB1-DBC8-63BF-F4BF-34094D0A8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632668"/>
            <a:ext cx="6577485" cy="322596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AB9C7F-9BC0-A3E0-9D6B-4ACE177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44686A3-E18C-119D-1823-D71DA6BB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1BB3D6F2-CD00-AFFF-D5FD-DB847B895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8826" y="0"/>
            <a:ext cx="4123174" cy="63126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A86C89DE-7C28-612E-CB7D-14CAFFA22087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64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9D40DF2-84FA-0DF4-1738-E88BDF8EA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1470"/>
            <a:ext cx="6926179" cy="1514487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171BB43-19E6-00A1-8983-FE925CF8F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9450" y="0"/>
            <a:ext cx="262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9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4" name="Otsikko 13">
            <a:extLst>
              <a:ext uri="{FF2B5EF4-FFF2-40B4-BE49-F238E27FC236}">
                <a16:creationId xmlns:a16="http://schemas.microsoft.com/office/drawing/2014/main" id="{B6427CBB-F75C-5115-93E8-3DBA448A5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6" name="Päivämäärän paikkamerkki 15">
            <a:extLst>
              <a:ext uri="{FF2B5EF4-FFF2-40B4-BE49-F238E27FC236}">
                <a16:creationId xmlns:a16="http://schemas.microsoft.com/office/drawing/2014/main" id="{21D657C0-3C8D-23C4-BB96-4B1620EA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7" name="Dian numeron paikkamerkki 16">
            <a:extLst>
              <a:ext uri="{FF2B5EF4-FFF2-40B4-BE49-F238E27FC236}">
                <a16:creationId xmlns:a16="http://schemas.microsoft.com/office/drawing/2014/main" id="{7365C1E4-5463-EB85-937B-839E49DA30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285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4" name="Otsikko 13">
            <a:extLst>
              <a:ext uri="{FF2B5EF4-FFF2-40B4-BE49-F238E27FC236}">
                <a16:creationId xmlns:a16="http://schemas.microsoft.com/office/drawing/2014/main" id="{B6427CBB-F75C-5115-93E8-3DBA448A5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6" name="Päivämäärän paikkamerkki 15">
            <a:extLst>
              <a:ext uri="{FF2B5EF4-FFF2-40B4-BE49-F238E27FC236}">
                <a16:creationId xmlns:a16="http://schemas.microsoft.com/office/drawing/2014/main" id="{21D657C0-3C8D-23C4-BB96-4B1620EA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7" name="Dian numeron paikkamerkki 16">
            <a:extLst>
              <a:ext uri="{FF2B5EF4-FFF2-40B4-BE49-F238E27FC236}">
                <a16:creationId xmlns:a16="http://schemas.microsoft.com/office/drawing/2014/main" id="{7365C1E4-5463-EB85-937B-839E49DA30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9370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4" name="Otsikko 13">
            <a:extLst>
              <a:ext uri="{FF2B5EF4-FFF2-40B4-BE49-F238E27FC236}">
                <a16:creationId xmlns:a16="http://schemas.microsoft.com/office/drawing/2014/main" id="{B6427CBB-F75C-5115-93E8-3DBA448A5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6" name="Päivämäärän paikkamerkki 15">
            <a:extLst>
              <a:ext uri="{FF2B5EF4-FFF2-40B4-BE49-F238E27FC236}">
                <a16:creationId xmlns:a16="http://schemas.microsoft.com/office/drawing/2014/main" id="{21D657C0-3C8D-23C4-BB96-4B1620EA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7" name="Dian numeron paikkamerkki 16">
            <a:extLst>
              <a:ext uri="{FF2B5EF4-FFF2-40B4-BE49-F238E27FC236}">
                <a16:creationId xmlns:a16="http://schemas.microsoft.com/office/drawing/2014/main" id="{7365C1E4-5463-EB85-937B-839E49DA30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4914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7BA3C118-239E-EA7F-ED5D-1DEBB311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4" name="Otsikko 13">
            <a:extLst>
              <a:ext uri="{FF2B5EF4-FFF2-40B4-BE49-F238E27FC236}">
                <a16:creationId xmlns:a16="http://schemas.microsoft.com/office/drawing/2014/main" id="{DB1B66E7-1EDE-6DE2-29D0-142011801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5" name="Päivämäärän paikkamerkki 14">
            <a:extLst>
              <a:ext uri="{FF2B5EF4-FFF2-40B4-BE49-F238E27FC236}">
                <a16:creationId xmlns:a16="http://schemas.microsoft.com/office/drawing/2014/main" id="{49E7ADB0-0FC9-38A9-1A29-4F6D40C3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6" name="Dian numeron paikkamerkki 15">
            <a:extLst>
              <a:ext uri="{FF2B5EF4-FFF2-40B4-BE49-F238E27FC236}">
                <a16:creationId xmlns:a16="http://schemas.microsoft.com/office/drawing/2014/main" id="{BC4AFC19-64F5-6E99-F124-D0744D842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0468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Kuva, joka sisältää kohteen tumma, torni&#10;&#10;Kuvaus luotu automaattisesti">
            <a:extLst>
              <a:ext uri="{FF2B5EF4-FFF2-40B4-BE49-F238E27FC236}">
                <a16:creationId xmlns:a16="http://schemas.microsoft.com/office/drawing/2014/main" id="{96A292CE-D06B-81D7-6E83-0E716503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7" name="Otsikko 16">
            <a:extLst>
              <a:ext uri="{FF2B5EF4-FFF2-40B4-BE49-F238E27FC236}">
                <a16:creationId xmlns:a16="http://schemas.microsoft.com/office/drawing/2014/main" id="{BCE77D11-403D-C2E1-6B91-8BFB50573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8" name="Päivämäärän paikkamerkki 17">
            <a:extLst>
              <a:ext uri="{FF2B5EF4-FFF2-40B4-BE49-F238E27FC236}">
                <a16:creationId xmlns:a16="http://schemas.microsoft.com/office/drawing/2014/main" id="{6646B0AF-FB29-B189-3353-DA11C6C1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0CBE0CC6-CAB7-8993-D781-6C61181FCC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6575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88CDF4D-0FF0-62C9-64B7-19E394AAD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1" name="Otsikko 10">
            <a:extLst>
              <a:ext uri="{FF2B5EF4-FFF2-40B4-BE49-F238E27FC236}">
                <a16:creationId xmlns:a16="http://schemas.microsoft.com/office/drawing/2014/main" id="{3A199F88-3585-BAA5-8EF9-37F0AB122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42816CEF-10B2-8394-7039-CB720287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922D2647-D6B6-EA04-75B9-F4B02F2DA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3381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sisä, tumma&#10;&#10;Kuvaus luotu automaattisesti">
            <a:extLst>
              <a:ext uri="{FF2B5EF4-FFF2-40B4-BE49-F238E27FC236}">
                <a16:creationId xmlns:a16="http://schemas.microsoft.com/office/drawing/2014/main" id="{34F2F802-7CBB-11AF-BE1D-4EDE02A56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9"/>
          <a:stretch/>
        </p:blipFill>
        <p:spPr>
          <a:xfrm>
            <a:off x="-128953" y="1"/>
            <a:ext cx="12320954" cy="68580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1" name="Otsikko 10">
            <a:extLst>
              <a:ext uri="{FF2B5EF4-FFF2-40B4-BE49-F238E27FC236}">
                <a16:creationId xmlns:a16="http://schemas.microsoft.com/office/drawing/2014/main" id="{3E4FFFB6-A6D3-CC53-73B8-BF83D0B02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B4CC5431-7E3D-4568-907A-47451CEC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99937A99-6224-D42C-70C3-9DB7FF771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5471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sisä, päähine&#10;&#10;Kuvaus luotu automaattisesti">
            <a:extLst>
              <a:ext uri="{FF2B5EF4-FFF2-40B4-BE49-F238E27FC236}">
                <a16:creationId xmlns:a16="http://schemas.microsoft.com/office/drawing/2014/main" id="{8125A3BB-C7BB-233B-ED26-611B75AAF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2" name="Otsikko 11">
            <a:extLst>
              <a:ext uri="{FF2B5EF4-FFF2-40B4-BE49-F238E27FC236}">
                <a16:creationId xmlns:a16="http://schemas.microsoft.com/office/drawing/2014/main" id="{9CE43874-FFF3-98D5-010D-C285F6861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3" name="Päivämäärän paikkamerkki 12">
            <a:extLst>
              <a:ext uri="{FF2B5EF4-FFF2-40B4-BE49-F238E27FC236}">
                <a16:creationId xmlns:a16="http://schemas.microsoft.com/office/drawing/2014/main" id="{A8273AE0-E2D5-D617-C988-8E8D420E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23318159-5492-E8FC-54AD-EE249F6DEF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768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A9BEBD8-36F3-B484-3E2F-06B0A3C8136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ECB212F0-9900-05D0-950A-AF00825C5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1" name="Otsikko 10">
            <a:extLst>
              <a:ext uri="{FF2B5EF4-FFF2-40B4-BE49-F238E27FC236}">
                <a16:creationId xmlns:a16="http://schemas.microsoft.com/office/drawing/2014/main" id="{AB6A408E-EA48-F7CE-CBF5-229DE4E1B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249B561F-EC6E-5E59-5162-A0A8C078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CD64E8FF-E886-7883-7CD4-57CA492FD1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2370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Sisältö + 1/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84598C-DA3C-77F6-7153-AC69F9910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99367"/>
            <a:ext cx="4123174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F7BCB1-DBC8-63BF-F4BF-34094D0A8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32668"/>
            <a:ext cx="4123174" cy="322596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AB9C7F-9BC0-A3E0-9D6B-4ACE177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44686A3-E18C-119D-1823-D71DA6BB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1BB3D6F2-CD00-AFFF-D5FD-DB847B895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3126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A86C89DE-7C28-612E-CB7D-14CAFFA22087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831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3ECC341-67AF-236D-E8B5-66B1C000C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10732"/>
            <a:ext cx="7552174" cy="3436535"/>
          </a:xfrm>
        </p:spPr>
        <p:txBody>
          <a:bodyPr anchor="ctr">
            <a:no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C0A030F-0D8B-9965-9D66-3FF4E190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9450" y="0"/>
            <a:ext cx="262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71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3ECC341-67AF-236D-E8B5-66B1C000C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10732"/>
            <a:ext cx="7552174" cy="3436535"/>
          </a:xfrm>
        </p:spPr>
        <p:txBody>
          <a:bodyPr anchor="ctr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C0A030F-0D8B-9965-9D66-3FF4E190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9450" y="0"/>
            <a:ext cx="2622550" cy="6858000"/>
          </a:xfrm>
          <a:prstGeom prst="rect">
            <a:avLst/>
          </a:prstGeom>
        </p:spPr>
      </p:pic>
      <p:pic>
        <p:nvPicPr>
          <p:cNvPr id="7" name="Picture 6" descr="A white logo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AA9D70-2581-E770-F9CE-DF331F8A3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6133317" y="763524"/>
            <a:ext cx="9485534" cy="53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1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9D40DF2-84FA-0DF4-1738-E88BDF8EA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1470"/>
            <a:ext cx="6926179" cy="1514487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171BB43-19E6-00A1-8983-FE925CF8F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9450" y="0"/>
            <a:ext cx="262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64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1/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84598C-DA3C-77F6-7153-AC69F9910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9367"/>
            <a:ext cx="6577485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F7BCB1-DBC8-63BF-F4BF-34094D0A8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632668"/>
            <a:ext cx="6577485" cy="322596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AB9C7F-9BC0-A3E0-9D6B-4ACE177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44686A3-E18C-119D-1823-D71DA6BB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1BB3D6F2-CD00-AFFF-D5FD-DB847B895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8826" y="0"/>
            <a:ext cx="4123174" cy="63126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A86C89DE-7C28-612E-CB7D-14CAFFA22087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575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Sisältö + 1/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84598C-DA3C-77F6-7153-AC69F9910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99367"/>
            <a:ext cx="4123174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F7BCB1-DBC8-63BF-F4BF-34094D0A8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32668"/>
            <a:ext cx="4123174" cy="322596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AB9C7F-9BC0-A3E0-9D6B-4ACE177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44686A3-E18C-119D-1823-D71DA6BB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1BB3D6F2-CD00-AFFF-D5FD-DB847B895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3126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A86C89DE-7C28-612E-CB7D-14CAFFA22087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43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84598C-DA3C-77F6-7153-AC69F9910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9367"/>
            <a:ext cx="6621380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F7BCB1-DBC8-63BF-F4BF-34094D0A8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632668"/>
            <a:ext cx="6621380" cy="322596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AB9C7F-9BC0-A3E0-9D6B-4ACE177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44686A3-E18C-119D-1823-D71DA6BB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2733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K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AB9C7F-9BC0-A3E0-9D6B-4ACE177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44686A3-E18C-119D-1823-D71DA6BB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A5DB47E-9458-ABFC-5A06-1AA7468058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818975" y="1947388"/>
            <a:ext cx="6331097" cy="24149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CE147E-D452-EF48-9B6F-D529BD6EE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9367"/>
            <a:ext cx="6621380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BAD58C-46B7-312D-884B-A7419BCE7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632668"/>
            <a:ext cx="6621380" cy="322596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69704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FF4EC12-D04D-B222-FDB5-D98B01CCB3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7CB16F3-8088-C87A-89C4-1066F38DE1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B01E1D-6EFB-12A2-03DA-5D3FD45DB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9367"/>
            <a:ext cx="6621380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0CD32C-3F2E-529C-9EA6-0481DDDE0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97793"/>
            <a:ext cx="4760496" cy="2629143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A768E7B-1011-5F62-26DA-63BE59B1984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56684" y="2997793"/>
            <a:ext cx="4760496" cy="2629143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869014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6B8DFE9-95FE-FB87-9CB1-C30AA2C9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94E125F-32AB-C083-F85D-88C8FAE29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284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6B8DFE9-95FE-FB87-9CB1-C30AA2C9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94E125F-32AB-C083-F85D-88C8FAE29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B3C9EBB-81AF-C92E-D6B4-BFD6FE7DE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3398" y="2872336"/>
            <a:ext cx="5405203" cy="11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8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84598C-DA3C-77F6-7153-AC69F9910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9367"/>
            <a:ext cx="6621380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F7BCB1-DBC8-63BF-F4BF-34094D0A8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632668"/>
            <a:ext cx="6621380" cy="322596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AB9C7F-9BC0-A3E0-9D6B-4ACE177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44686A3-E18C-119D-1823-D71DA6BB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416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K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AB9C7F-9BC0-A3E0-9D6B-4ACE177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44686A3-E18C-119D-1823-D71DA6BB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A5DB47E-9458-ABFC-5A06-1AA7468058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818975" y="1947388"/>
            <a:ext cx="6331097" cy="24149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CE147E-D452-EF48-9B6F-D529BD6EE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9367"/>
            <a:ext cx="6621380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BAD58C-46B7-312D-884B-A7419BCE7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632668"/>
            <a:ext cx="6621380" cy="322596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5764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FF4EC12-D04D-B222-FDB5-D98B01CCB3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7CB16F3-8088-C87A-89C4-1066F38DE1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B01E1D-6EFB-12A2-03DA-5D3FD45DB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9367"/>
            <a:ext cx="6621380" cy="1223607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0CD32C-3F2E-529C-9EA6-0481DDDE0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97793"/>
            <a:ext cx="4760496" cy="2629143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A768E7B-1011-5F62-26DA-63BE59B1984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56684" y="2997793"/>
            <a:ext cx="4760496" cy="2629143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5838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6B8DFE9-95FE-FB87-9CB1-C30AA2C9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94E125F-32AB-C083-F85D-88C8FAE29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532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6B8DFE9-95FE-FB87-9CB1-C30AA2C9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94E125F-32AB-C083-F85D-88C8FAE29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B3C9EBB-81AF-C92E-D6B4-BFD6FE7DE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3398" y="2872336"/>
            <a:ext cx="5405203" cy="11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9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3ECC341-67AF-236D-E8B5-66B1C000C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10732"/>
            <a:ext cx="7552174" cy="3436535"/>
          </a:xfrm>
        </p:spPr>
        <p:txBody>
          <a:bodyPr anchor="ctr">
            <a:no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C0A030F-0D8B-9965-9D66-3FF4E190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9450" y="0"/>
            <a:ext cx="262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6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3ECC341-67AF-236D-E8B5-66B1C000C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10732"/>
            <a:ext cx="7552174" cy="3436535"/>
          </a:xfrm>
        </p:spPr>
        <p:txBody>
          <a:bodyPr anchor="ctr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C0A030F-0D8B-9965-9D66-3FF4E190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9450" y="0"/>
            <a:ext cx="2622550" cy="6858000"/>
          </a:xfrm>
          <a:prstGeom prst="rect">
            <a:avLst/>
          </a:prstGeom>
        </p:spPr>
      </p:pic>
      <p:pic>
        <p:nvPicPr>
          <p:cNvPr id="7" name="Picture 6" descr="A white logo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AA9D70-2581-E770-F9CE-DF331F8A3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6133317" y="763524"/>
            <a:ext cx="9485534" cy="53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44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8FFF4-730C-A96E-9161-833819E8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OTS. PERUSTYYL. NAPSAUTT.</a:t>
            </a:r>
            <a:endParaRPr lang="en-FI" dirty="0"/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46564BB6-A179-E255-7738-DDF6FF7AC7D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624FDCB6-DD7C-2D6C-27E6-81A61477B8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9"/>
            <a:ext cx="1103912" cy="227376"/>
          </a:xfrm>
          <a:prstGeom prst="rect">
            <a:avLst/>
          </a:prstGeom>
        </p:spPr>
      </p:pic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08A2CECA-8DE7-5131-B53D-A6ABBDE1D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413110"/>
            <a:ext cx="5400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Päivämäärän paikkamerkki 14">
            <a:extLst>
              <a:ext uri="{FF2B5EF4-FFF2-40B4-BE49-F238E27FC236}">
                <a16:creationId xmlns:a16="http://schemas.microsoft.com/office/drawing/2014/main" id="{C4DBACEE-D8FE-8A63-0D4D-EFD8E3A4F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88182" y="6413110"/>
            <a:ext cx="981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1F180861-4132-4D10-7708-4165AACD1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6204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9" r:id="rId2"/>
    <p:sldLayoutId id="2147483708" r:id="rId3"/>
    <p:sldLayoutId id="2147483703" r:id="rId4"/>
    <p:sldLayoutId id="2147483685" r:id="rId5"/>
    <p:sldLayoutId id="2147483666" r:id="rId6"/>
    <p:sldLayoutId id="2147483710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44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8FFF4-730C-A96E-9161-833819E8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OTS. PERUSTYYL. NAPSAUTT.</a:t>
            </a:r>
            <a:endParaRPr lang="en-FI" dirty="0"/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1F180861-4132-4D10-7708-4165AACD1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20D71305-AF43-D20D-ED9F-4D81CAFDF92A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9173E088-EA1F-6516-0668-FADA22A3A2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9"/>
            <a:ext cx="1103912" cy="2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0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3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44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10D8199B-52BF-7238-68A6-2027294A4B33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7F35E835-67A6-403C-A43C-532DDCA2AE5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0" y="6473535"/>
            <a:ext cx="1103951" cy="227384"/>
          </a:xfrm>
          <a:prstGeom prst="rect">
            <a:avLst/>
          </a:prstGeom>
        </p:spPr>
      </p:pic>
      <p:sp>
        <p:nvSpPr>
          <p:cNvPr id="17" name="Otsikon paikkamerkki 16">
            <a:extLst>
              <a:ext uri="{FF2B5EF4-FFF2-40B4-BE49-F238E27FC236}">
                <a16:creationId xmlns:a16="http://schemas.microsoft.com/office/drawing/2014/main" id="{C327CA86-0B3B-768B-7C00-C05EBA5C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189" y="2087655"/>
            <a:ext cx="9149621" cy="2682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26" name="Dian numeron paikkamerkki 13">
            <a:extLst>
              <a:ext uri="{FF2B5EF4-FFF2-40B4-BE49-F238E27FC236}">
                <a16:creationId xmlns:a16="http://schemas.microsoft.com/office/drawing/2014/main" id="{5BB5F415-C0BD-F0F0-C636-49F434741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413110"/>
            <a:ext cx="5400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7" name="Päivämäärän paikkamerkki 14">
            <a:extLst>
              <a:ext uri="{FF2B5EF4-FFF2-40B4-BE49-F238E27FC236}">
                <a16:creationId xmlns:a16="http://schemas.microsoft.com/office/drawing/2014/main" id="{779B850F-A721-AB16-D701-5E1BAB35C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88182" y="6413110"/>
            <a:ext cx="981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309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15" r:id="rId2"/>
    <p:sldLayoutId id="214748371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44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8FFF4-730C-A96E-9161-833819E8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OTS. PERUSTYYL. NAPSAUTT.</a:t>
            </a:r>
            <a:endParaRPr lang="en-FI" dirty="0"/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1F180861-4132-4D10-7708-4165AACD1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20D71305-AF43-D20D-ED9F-4D81CAFDF92A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9173E088-EA1F-6516-0668-FADA22A3A2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70" y="6473539"/>
            <a:ext cx="1103912" cy="2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4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44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8FFF4-730C-A96E-9161-833819E8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OTS. PERUSTYYL. NAPSAUTT.</a:t>
            </a:r>
            <a:endParaRPr lang="en-FI" dirty="0"/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46564BB6-A179-E255-7738-DDF6FF7AC7D6}"/>
              </a:ext>
            </a:extLst>
          </p:cNvPr>
          <p:cNvCxnSpPr>
            <a:cxnSpLocks/>
          </p:cNvCxnSpPr>
          <p:nvPr userDrawn="1"/>
        </p:nvCxnSpPr>
        <p:spPr>
          <a:xfrm>
            <a:off x="0" y="631268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624FDCB6-DD7C-2D6C-27E6-81A61477B8A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70" y="6473539"/>
            <a:ext cx="1103912" cy="227376"/>
          </a:xfrm>
          <a:prstGeom prst="rect">
            <a:avLst/>
          </a:prstGeom>
        </p:spPr>
      </p:pic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08A2CECA-8DE7-5131-B53D-A6ABBDE1D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413110"/>
            <a:ext cx="5400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E3B1A6-6FB8-4C45-B361-6EE1E85F95F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Päivämäärän paikkamerkki 14">
            <a:extLst>
              <a:ext uri="{FF2B5EF4-FFF2-40B4-BE49-F238E27FC236}">
                <a16:creationId xmlns:a16="http://schemas.microsoft.com/office/drawing/2014/main" id="{C4DBACEE-D8FE-8A63-0D4D-EFD8E3A4F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88182" y="6413110"/>
            <a:ext cx="981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75D1FE-FF67-7448-B36A-27179E8ECAA8}" type="datetimeFigureOut">
              <a:rPr lang="fi-FI" smtClean="0"/>
              <a:pPr/>
              <a:t>26.1.2026</a:t>
            </a:fld>
            <a:endParaRPr lang="fi-FI"/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1F180861-4132-4D10-7708-4165AACD1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7972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niko.nyyssonen@kajaaninromu.fi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4YYlY0-IHs?si=XG_pthaSI1rAwi3n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7995D9-5BE1-9FEA-1F9C-B9B0BCF0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00" y="2670344"/>
            <a:ext cx="5745955" cy="2332898"/>
          </a:xfrm>
        </p:spPr>
        <p:txBody>
          <a:bodyPr/>
          <a:lstStyle/>
          <a:p>
            <a:pPr algn="ctr"/>
            <a:r>
              <a:rPr lang="fi-FI" sz="7200" dirty="0">
                <a:solidFill>
                  <a:srgbClr val="DC440A"/>
                </a:solidFill>
              </a:rPr>
              <a:t>Metal of</a:t>
            </a:r>
            <a:br>
              <a:rPr lang="fi-FI" sz="7200" dirty="0">
                <a:solidFill>
                  <a:srgbClr val="DC440A"/>
                </a:solidFill>
              </a:rPr>
            </a:br>
            <a:r>
              <a:rPr lang="fi-FI" sz="7200" dirty="0" err="1">
                <a:solidFill>
                  <a:srgbClr val="DC440A"/>
                </a:solidFill>
              </a:rPr>
              <a:t>Tomorrow</a:t>
            </a:r>
            <a:br>
              <a:rPr lang="fi-FI" sz="7200" dirty="0">
                <a:solidFill>
                  <a:schemeClr val="bg1"/>
                </a:solidFill>
              </a:rPr>
            </a:br>
            <a:r>
              <a:rPr lang="fi-FI" sz="4400" b="0" i="1" dirty="0">
                <a:solidFill>
                  <a:schemeClr val="bg1"/>
                </a:solidFill>
              </a:rPr>
              <a:t>(sähköistymisen askeleita)</a:t>
            </a:r>
            <a:endParaRPr lang="fi-FI" sz="7200" b="0" i="1" dirty="0">
              <a:solidFill>
                <a:schemeClr val="bg1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22A4B91-5756-88D1-3E7D-F36992A7EFA5}"/>
              </a:ext>
            </a:extLst>
          </p:cNvPr>
          <p:cNvSpPr txBox="1"/>
          <p:nvPr/>
        </p:nvSpPr>
        <p:spPr>
          <a:xfrm>
            <a:off x="264228" y="6260574"/>
            <a:ext cx="435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ACE-webinaari 27.1.2026 / ES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BD0EDF1-8D92-30A2-99BE-6DAB53780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2951" cy="162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72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A589F-B2D1-5ED8-8447-46EB54B9F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E9AEE0-1FEC-3EF1-362B-F84301657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AF3B-7219-43CB-B5D9-3498984746F3}" type="datetime1">
              <a:rPr lang="fi-FI" smtClean="0"/>
              <a:t>26.1.2026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29715B3-587F-AC63-E3A0-88450F2C60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C82BD1C-DC7D-A5C8-F5C2-EFD1A222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94" y="1182687"/>
            <a:ext cx="5905500" cy="419862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5065EF2F-AB80-71F8-B520-C3353165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1" y="351291"/>
            <a:ext cx="11396678" cy="722901"/>
          </a:xfrm>
        </p:spPr>
        <p:txBody>
          <a:bodyPr>
            <a:noAutofit/>
          </a:bodyPr>
          <a:lstStyle/>
          <a:p>
            <a:pPr algn="ctr"/>
            <a:r>
              <a:rPr lang="fi-FI" sz="4000" dirty="0"/>
              <a:t>INVESTOINNIN LASKENNAT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36593CE5-7BC9-5C67-7B91-6BB56287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994" y="2346219"/>
            <a:ext cx="6123006" cy="38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1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2D53-8560-5BDF-126A-129E2D850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821900-AB39-DAFE-99B1-A5C2794E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AF3B-7219-43CB-B5D9-3498984746F3}" type="datetime1">
              <a:rPr lang="fi-FI" smtClean="0"/>
              <a:t>26.1.2026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DF131CE-D726-FD93-EBA9-B466CABAEA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7E2DF04-D719-D524-5ACF-6455119CA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" y="625231"/>
            <a:ext cx="5613939" cy="4015032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C7B017CB-29FE-90A4-A08F-52253D07E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940" y="1771147"/>
            <a:ext cx="5613939" cy="3894226"/>
          </a:xfrm>
          <a:prstGeom prst="rect">
            <a:avLst/>
          </a:prstGeom>
        </p:spPr>
      </p:pic>
      <p:sp>
        <p:nvSpPr>
          <p:cNvPr id="3" name="Nuoli: Oikea 2">
            <a:extLst>
              <a:ext uri="{FF2B5EF4-FFF2-40B4-BE49-F238E27FC236}">
                <a16:creationId xmlns:a16="http://schemas.microsoft.com/office/drawing/2014/main" id="{C4E98BCF-0F7B-851C-31B1-E266B569FFE2}"/>
              </a:ext>
            </a:extLst>
          </p:cNvPr>
          <p:cNvSpPr/>
          <p:nvPr/>
        </p:nvSpPr>
        <p:spPr>
          <a:xfrm rot="19109762">
            <a:off x="5087658" y="3234419"/>
            <a:ext cx="1577308" cy="35169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59D40B97-D52A-1A00-3076-7F72A0B17064}"/>
              </a:ext>
            </a:extLst>
          </p:cNvPr>
          <p:cNvSpPr/>
          <p:nvPr/>
        </p:nvSpPr>
        <p:spPr>
          <a:xfrm rot="13434091">
            <a:off x="5171779" y="3799364"/>
            <a:ext cx="1552733" cy="35169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Nuoli: Oikea 6">
            <a:extLst>
              <a:ext uri="{FF2B5EF4-FFF2-40B4-BE49-F238E27FC236}">
                <a16:creationId xmlns:a16="http://schemas.microsoft.com/office/drawing/2014/main" id="{17249598-59E9-F0DC-1273-E4BAD4223AF6}"/>
              </a:ext>
            </a:extLst>
          </p:cNvPr>
          <p:cNvSpPr/>
          <p:nvPr/>
        </p:nvSpPr>
        <p:spPr>
          <a:xfrm rot="10302770">
            <a:off x="5368108" y="3146378"/>
            <a:ext cx="1160075" cy="35169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651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orakulmio 21">
            <a:extLst>
              <a:ext uri="{FF2B5EF4-FFF2-40B4-BE49-F238E27FC236}">
                <a16:creationId xmlns:a16="http://schemas.microsoft.com/office/drawing/2014/main" id="{5B1B8EEA-8234-B871-5D36-5B2A4A53259C}"/>
              </a:ext>
            </a:extLst>
          </p:cNvPr>
          <p:cNvSpPr/>
          <p:nvPr/>
        </p:nvSpPr>
        <p:spPr>
          <a:xfrm>
            <a:off x="66675" y="65820"/>
            <a:ext cx="12053921" cy="618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E585BF-4D4E-BBE7-63BB-704BF893D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F2F21-8EA4-2549-9C04-02B43B853137}" type="datetime1">
              <a:rPr lang="fi-FI" smtClean="0"/>
              <a:t>26.1.2026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29E2273-8560-1A85-8FD1-F3EFCC1BA9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2D0DE63-43FC-3D17-FDA9-4E8181CC90E6}"/>
              </a:ext>
            </a:extLst>
          </p:cNvPr>
          <p:cNvSpPr txBox="1"/>
          <p:nvPr/>
        </p:nvSpPr>
        <p:spPr>
          <a:xfrm>
            <a:off x="280014" y="1405784"/>
            <a:ext cx="61041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DC440A"/>
                </a:solidFill>
              </a:rPr>
              <a:t>Kajaanin Romu Oy</a:t>
            </a:r>
          </a:p>
          <a:p>
            <a:r>
              <a:rPr lang="fi-FI" sz="2400" b="1" dirty="0">
                <a:solidFill>
                  <a:srgbClr val="DC440A"/>
                </a:solidFill>
              </a:rPr>
              <a:t>KAJAANI</a:t>
            </a:r>
          </a:p>
          <a:p>
            <a:endParaRPr lang="fi-FI" sz="2400" b="1" dirty="0">
              <a:solidFill>
                <a:srgbClr val="DC440A"/>
              </a:solidFill>
            </a:endParaRPr>
          </a:p>
          <a:p>
            <a:r>
              <a:rPr lang="fi-FI" sz="2400" b="1" dirty="0">
                <a:solidFill>
                  <a:srgbClr val="DC440A"/>
                </a:solidFill>
              </a:rPr>
              <a:t>KR Lännen Romu Oy</a:t>
            </a:r>
          </a:p>
          <a:p>
            <a:r>
              <a:rPr lang="fi-FI" sz="2400" b="1" dirty="0">
                <a:solidFill>
                  <a:srgbClr val="DC440A"/>
                </a:solidFill>
              </a:rPr>
              <a:t>LUVIA/EURAJOKI</a:t>
            </a:r>
          </a:p>
          <a:p>
            <a:endParaRPr lang="fi-FI" sz="2400" b="1" dirty="0">
              <a:solidFill>
                <a:srgbClr val="DC440A"/>
              </a:solidFill>
            </a:endParaRPr>
          </a:p>
          <a:p>
            <a:r>
              <a:rPr lang="fi-FI" sz="2400" b="1" dirty="0">
                <a:solidFill>
                  <a:srgbClr val="DC440A"/>
                </a:solidFill>
              </a:rPr>
              <a:t>”Next </a:t>
            </a:r>
            <a:r>
              <a:rPr lang="fi-FI" sz="2400" b="1" dirty="0" err="1">
                <a:solidFill>
                  <a:srgbClr val="DC440A"/>
                </a:solidFill>
              </a:rPr>
              <a:t>steps</a:t>
            </a:r>
            <a:r>
              <a:rPr lang="fi-FI" sz="2400" b="1" dirty="0">
                <a:solidFill>
                  <a:srgbClr val="DC440A"/>
                </a:solidFill>
              </a:rPr>
              <a:t>”</a:t>
            </a:r>
            <a:endParaRPr lang="fi-FI" sz="2400" dirty="0">
              <a:solidFill>
                <a:srgbClr val="DC440A"/>
              </a:solidFill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36318351-D79B-7F4B-40E7-779C8B92EA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051" y="1019085"/>
            <a:ext cx="4750654" cy="267224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8823528A-0832-F894-79E3-799B882BA0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950" y="262328"/>
            <a:ext cx="3429000" cy="3429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869ED29C-7BB4-6453-416C-CF75C0EED4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916" y="2662667"/>
            <a:ext cx="3260680" cy="407585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DFE6E43-D124-8C6D-CC81-4D5169C93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33" y="4248150"/>
            <a:ext cx="8620125" cy="200025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4E04BE03-54ED-78CC-D160-750989E63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2951" cy="162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1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0F3A6A0-608B-FFEE-97B5-76AD3B07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66AD4-AFC9-7C48-9CF5-99AC0CD28417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26.1.2026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40240F9-D375-B757-33F7-9023C4FE42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3B1A6-6FB8-4C45-B361-6EE1E85F95F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17488F4-24E3-A73E-F8E2-BD6C41B869F6}"/>
              </a:ext>
            </a:extLst>
          </p:cNvPr>
          <p:cNvSpPr txBox="1"/>
          <p:nvPr/>
        </p:nvSpPr>
        <p:spPr>
          <a:xfrm>
            <a:off x="994299" y="701335"/>
            <a:ext cx="10014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Kommentit, kysymykset &amp; Kaupunkikaivos kiittää!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DDB7C8E-BFF6-3FEA-FF3A-BCCBAE19AF8A}"/>
              </a:ext>
            </a:extLst>
          </p:cNvPr>
          <p:cNvSpPr txBox="1"/>
          <p:nvPr/>
        </p:nvSpPr>
        <p:spPr>
          <a:xfrm>
            <a:off x="2726924" y="4523176"/>
            <a:ext cx="67203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Esa Salokorpi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+358 50 1241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esa.salokorpi@kajaaninromu.fi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944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76230A-AFDD-3A3F-E893-98C6DD167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0E29AE6-E313-FEDB-5A76-903BB278A1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6" y="329979"/>
            <a:ext cx="8264054" cy="6198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73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D5822F-A3A7-CAC0-532D-54465794D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hlinkClick r:id="rId2"/>
              </a:rPr>
              <a:t>https://youtu.be/P4YYlY0-IHs?si=XG_pthaSI1rAwi3n</a:t>
            </a:r>
            <a:br>
              <a:rPr lang="fi-FI" sz="4000" dirty="0"/>
            </a:b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385132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98BC71-DC8C-FE4D-0CB1-C43D98DB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719" y="6178857"/>
            <a:ext cx="9053426" cy="866111"/>
          </a:xfrm>
        </p:spPr>
        <p:txBody>
          <a:bodyPr/>
          <a:lstStyle/>
          <a:p>
            <a:r>
              <a:rPr lang="fi-FI" sz="3200" dirty="0"/>
              <a:t>KAUPUNKIKAIVOS</a:t>
            </a:r>
            <a:endParaRPr lang="fi-FI" sz="36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4315A08-D143-F72D-068C-2F52DC0E8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28" y="4489"/>
            <a:ext cx="8591363" cy="4301181"/>
          </a:xfrm>
          <a:prstGeom prst="rect">
            <a:avLst/>
          </a:prstGeom>
        </p:spPr>
      </p:pic>
      <p:pic>
        <p:nvPicPr>
          <p:cNvPr id="53" name="Kuva 52">
            <a:extLst>
              <a:ext uri="{FF2B5EF4-FFF2-40B4-BE49-F238E27FC236}">
                <a16:creationId xmlns:a16="http://schemas.microsoft.com/office/drawing/2014/main" id="{01B8DCC8-03FE-A0DB-EDFD-74895DCDA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923" y="4154750"/>
            <a:ext cx="5939164" cy="22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1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i 18">
            <a:extLst>
              <a:ext uri="{FF2B5EF4-FFF2-40B4-BE49-F238E27FC236}">
                <a16:creationId xmlns:a16="http://schemas.microsoft.com/office/drawing/2014/main" id="{57A59439-BC4C-8538-4BDB-4F81831666E7}"/>
              </a:ext>
            </a:extLst>
          </p:cNvPr>
          <p:cNvSpPr/>
          <p:nvPr/>
        </p:nvSpPr>
        <p:spPr>
          <a:xfrm>
            <a:off x="9148442" y="3444529"/>
            <a:ext cx="754602" cy="71097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CO</a:t>
            </a:r>
            <a:r>
              <a:rPr lang="fi-FI" sz="1400" baseline="-25000" dirty="0"/>
              <a:t>2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869ED29C-7BB4-6453-416C-CF75C0EED4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117" y="-248576"/>
            <a:ext cx="3939436" cy="492429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BEA52A3-77EA-F042-6DBA-915779B4D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4" y="65820"/>
            <a:ext cx="10515599" cy="1223607"/>
          </a:xfrm>
        </p:spPr>
        <p:txBody>
          <a:bodyPr>
            <a:normAutofit/>
          </a:bodyPr>
          <a:lstStyle/>
          <a:p>
            <a:r>
              <a:rPr lang="fi-FI" sz="4000" dirty="0"/>
              <a:t>Kajaanin Romu Oy ACE LIFE -hanke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E585BF-4D4E-BBE7-63BB-704BF893D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F2F21-8EA4-2549-9C04-02B43B853137}" type="datetime1">
              <a:rPr lang="fi-FI" smtClean="0"/>
              <a:t>26.1.2026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29E2273-8560-1A85-8FD1-F3EFCC1BA9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2D0DE63-43FC-3D17-FDA9-4E8181CC90E6}"/>
              </a:ext>
            </a:extLst>
          </p:cNvPr>
          <p:cNvSpPr txBox="1"/>
          <p:nvPr/>
        </p:nvSpPr>
        <p:spPr>
          <a:xfrm>
            <a:off x="465334" y="1197021"/>
            <a:ext cx="73914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LÄHTÖTILANNE (talvi 23-24)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P-öljyn 882 m3 </a:t>
            </a:r>
            <a:r>
              <a:rPr lang="fi-FI" dirty="0" err="1"/>
              <a:t>pa</a:t>
            </a:r>
            <a:r>
              <a:rPr lang="fi-FI" dirty="0"/>
              <a:t>-kokonaiskulutus, tästä 2/3 prosessilämpöön, sähköisellä korvattavan syöttökoneen osuus 80 m3/a n. 9% koko polttoainekäytöstä ja n. ¼ työkoneiden polttoaineista.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kokonaissähkönkulutus 0,5 – 2 MW teho, 6000 MWh vuosikulutus, uuden sähköisen materiaalikoneen vuosikulutus n. 250 MWh</a:t>
            </a:r>
          </a:p>
          <a:p>
            <a:endParaRPr lang="fi-FI" dirty="0"/>
          </a:p>
          <a:p>
            <a:r>
              <a:rPr lang="fi-FI" b="1" dirty="0"/>
              <a:t>TALOUDELLISET JA PÄÄSTÖVAIKUTUKSET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taloudellinen vaikutus n. 50 te säästö energiassa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päästövaikutus 7,7% alenema kokonaispäästöihin ja tuotannon hiilijalanjälkeen (Y-</a:t>
            </a:r>
            <a:r>
              <a:rPr lang="fi-FI" dirty="0" err="1"/>
              <a:t>hiilari</a:t>
            </a:r>
            <a:r>
              <a:rPr lang="fi-FI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b="1" dirty="0"/>
              <a:t>HANKKEEN KÄYNNISSÄ OLEVAT TOIMENPITEET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tuotantoalueen reaaliaikainen sähkötehon seuranta ja sähkön käytön optimointi/ajoittaminen mahdollisuuksien mukaan hintavaihteluiden kanssa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selvitystyö biokaasun käyttömahdollisuudesta prosessilämpöön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oman sähköntuotannon mahdollisuudet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7921A43C-86AA-DE47-A77A-C3870E5684A8}"/>
              </a:ext>
            </a:extLst>
          </p:cNvPr>
          <p:cNvSpPr txBox="1"/>
          <p:nvPr/>
        </p:nvSpPr>
        <p:spPr>
          <a:xfrm>
            <a:off x="2450241" y="6430866"/>
            <a:ext cx="7066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accent1">
                    <a:lumMod val="50000"/>
                  </a:schemeClr>
                </a:solidFill>
              </a:rPr>
              <a:t>Esa Salokorpi</a:t>
            </a:r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i-FI" sz="1600" i="1" dirty="0" err="1">
                <a:solidFill>
                  <a:schemeClr val="accent1">
                    <a:lumMod val="50000"/>
                  </a:schemeClr>
                </a:solidFill>
              </a:rPr>
              <a:t>Low</a:t>
            </a:r>
            <a:r>
              <a:rPr lang="fi-FI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i-FI" sz="1600" i="1" dirty="0" err="1">
                <a:solidFill>
                  <a:schemeClr val="accent1">
                    <a:lumMod val="50000"/>
                  </a:schemeClr>
                </a:solidFill>
              </a:rPr>
              <a:t>Carbon</a:t>
            </a:r>
            <a:r>
              <a:rPr lang="fi-FI" sz="1600" i="1" dirty="0">
                <a:solidFill>
                  <a:schemeClr val="accent1">
                    <a:lumMod val="50000"/>
                  </a:schemeClr>
                </a:solidFill>
              </a:rPr>
              <a:t> Business Designer</a:t>
            </a:r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, Tel 050 1241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C78D0609-0271-5CA5-2260-7DA5787E4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834" y="4321434"/>
            <a:ext cx="4850166" cy="19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B0CCCB-9C73-0AA5-21FF-4C99972E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71" y="741911"/>
            <a:ext cx="7297445" cy="722901"/>
          </a:xfrm>
        </p:spPr>
        <p:txBody>
          <a:bodyPr>
            <a:noAutofit/>
          </a:bodyPr>
          <a:lstStyle/>
          <a:p>
            <a:r>
              <a:rPr lang="fi-FI" sz="3600" dirty="0"/>
              <a:t>INVESTOINTI</a:t>
            </a:r>
            <a:br>
              <a:rPr lang="fi-FI" sz="3600" dirty="0"/>
            </a:br>
            <a:r>
              <a:rPr lang="fi-FI" sz="3600" dirty="0"/>
              <a:t>sähkötoiminen materiaalikone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A91458-0501-67F2-436A-1E0C7726F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170" y="1979720"/>
            <a:ext cx="7492753" cy="4213855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Kilpailutus (3 teknisesti vertailukelpoista tarjousta)</a:t>
            </a:r>
          </a:p>
          <a:p>
            <a:r>
              <a:rPr lang="fi-FI" dirty="0"/>
              <a:t>Hankintapäätös</a:t>
            </a:r>
          </a:p>
          <a:p>
            <a:pPr lvl="1"/>
            <a:r>
              <a:rPr lang="fi-FI" dirty="0"/>
              <a:t>Kriteerit hankintahinta ja huollon saatavuus</a:t>
            </a:r>
          </a:p>
          <a:p>
            <a:r>
              <a:rPr lang="fi-FI" dirty="0"/>
              <a:t>Toimitus ja asennus</a:t>
            </a:r>
          </a:p>
          <a:p>
            <a:r>
              <a:rPr lang="fi-FI" dirty="0"/>
              <a:t>Käyttökokemukset</a:t>
            </a:r>
          </a:p>
          <a:p>
            <a:pPr lvl="1"/>
            <a:r>
              <a:rPr lang="fi-FI" dirty="0"/>
              <a:t>Luotettava toiminta myös kovilla pakkasilla</a:t>
            </a:r>
          </a:p>
          <a:p>
            <a:pPr lvl="1"/>
            <a:r>
              <a:rPr lang="fi-FI" dirty="0"/>
              <a:t>Toteutunut energiansäästö</a:t>
            </a:r>
          </a:p>
          <a:p>
            <a:pPr lvl="1"/>
            <a:r>
              <a:rPr lang="fi-FI" dirty="0"/>
              <a:t>Alempi (hukka)lämmöntuotanto</a:t>
            </a:r>
          </a:p>
          <a:p>
            <a:pPr lvl="1"/>
            <a:r>
              <a:rPr lang="fi-FI" dirty="0"/>
              <a:t>Ensimmäinen kaapeli edelleen käytössä </a:t>
            </a:r>
            <a:r>
              <a:rPr lang="fi-FI" dirty="0">
                <a:sym typeface="Wingdings" panose="05000000000000000000" pitchFamily="2" charset="2"/>
              </a:rPr>
              <a:t></a:t>
            </a:r>
            <a:endParaRPr lang="fi-FI" dirty="0"/>
          </a:p>
          <a:p>
            <a:r>
              <a:rPr lang="fi-FI" dirty="0"/>
              <a:t>Käsittely hankkeen menona poistojen kautta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9C5578F-6DF6-8EF5-F517-75BDDC2C8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4ED0-4B25-40B2-B915-21CA69D14E54}" type="datetime1">
              <a:rPr lang="fi-FI" smtClean="0"/>
              <a:t>26.1.2026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E9BCE86-9F1F-17BD-593C-B7A891A86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0DBFA8D-4BEC-9AED-B96F-0A696D69BD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157" y="179941"/>
            <a:ext cx="4458770" cy="59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AA90CA-0CA2-4B91-934C-19E27AF4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79765"/>
            <a:ext cx="11119104" cy="1127243"/>
          </a:xfrm>
        </p:spPr>
        <p:txBody>
          <a:bodyPr/>
          <a:lstStyle/>
          <a:p>
            <a:r>
              <a:rPr lang="fi-FI" dirty="0"/>
              <a:t>Kajaanin Romu Oy murskalaitos sähkön käyttäjänä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049C67-8893-A518-6E6B-A33B0672B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832" y="1013884"/>
            <a:ext cx="11070336" cy="465162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fi-FI" sz="2000" dirty="0"/>
              <a:t>Ostamme uusiutuvaa sähköä n. 5,5 </a:t>
            </a:r>
            <a:r>
              <a:rPr lang="fi-FI" sz="2000" dirty="0" err="1"/>
              <a:t>GWh</a:t>
            </a:r>
            <a:r>
              <a:rPr lang="fi-FI" sz="2000" dirty="0"/>
              <a:t> vuodessa (n. 670 te / 2,2 % liikevaihdosta)</a:t>
            </a:r>
          </a:p>
          <a:p>
            <a:pPr>
              <a:spcAft>
                <a:spcPts val="0"/>
              </a:spcAft>
            </a:pPr>
            <a:r>
              <a:rPr lang="fi-FI" sz="2000" dirty="0"/>
              <a:t>Oma 3x3000 A keskijänniteliittymä hankittiin 15 vuotta sitten murskalaitoksen rakentamisen yhteydessä (päämurskan moottori 1200 kW) ja tehovaihtelu tyypillisesti 0,5-2,5 MW</a:t>
            </a:r>
          </a:p>
          <a:p>
            <a:pPr>
              <a:spcAft>
                <a:spcPts val="0"/>
              </a:spcAft>
            </a:pPr>
            <a:r>
              <a:rPr lang="fi-FI" sz="2000" dirty="0"/>
              <a:t>Rakennamme parhaillaan omaa valvontajärjestelmää kulutukselle työkoneittain (APP)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061D28-7BE4-3D39-8242-4CF984EBE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1FF8-43C3-4113-8FDA-D49A6708BF76}" type="datetime1">
              <a:rPr lang="fi-FI" smtClean="0"/>
              <a:t>26.1.2026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FF0F1B2-4795-8701-C38D-DC2297D223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55C7F0-6E40-B61B-CDDD-F1ED1451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64" y="3901164"/>
            <a:ext cx="9768278" cy="238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13561A2-106B-2286-3A37-AA026CE9A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" y="2612947"/>
            <a:ext cx="11070336" cy="19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0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8ECEB41-4326-C1A8-3E0B-1A4B23572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2AE3-CCE5-439C-B6AA-6A2E884F82BD}" type="datetime1">
              <a:rPr lang="fi-FI" smtClean="0"/>
              <a:t>26.1.2026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A2FB40F-133F-8663-6D71-87CD586E7C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88587A1-F8E2-3345-3C81-55277A711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65" y="1304597"/>
            <a:ext cx="7330706" cy="486538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E0A45A4A-06E0-FB86-E2A4-809A6DC0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1" y="351291"/>
            <a:ext cx="11396678" cy="722901"/>
          </a:xfrm>
        </p:spPr>
        <p:txBody>
          <a:bodyPr>
            <a:noAutofit/>
          </a:bodyPr>
          <a:lstStyle/>
          <a:p>
            <a:r>
              <a:rPr lang="fi-FI" sz="4000" dirty="0"/>
              <a:t>UUSIUTUVAN ENERGIAN OMA TUOTANTO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8A87BB26-D629-0BB9-A123-722C34D12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348" y="1313893"/>
            <a:ext cx="4625270" cy="48653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3000" b="1" dirty="0"/>
              <a:t>AURINKOSÄHKÖFARMI</a:t>
            </a:r>
            <a:endParaRPr lang="fi-FI" sz="1700" b="1" dirty="0"/>
          </a:p>
          <a:p>
            <a:r>
              <a:rPr lang="fi-FI" dirty="0"/>
              <a:t>Kartoitus- ja suunnitteluvaihe</a:t>
            </a:r>
          </a:p>
          <a:p>
            <a:r>
              <a:rPr lang="fi-FI" dirty="0"/>
              <a:t>Tontilla n. 5 ha alue</a:t>
            </a:r>
          </a:p>
          <a:p>
            <a:r>
              <a:rPr lang="fi-FI" dirty="0"/>
              <a:t>Alustava mitoitus verrokkihankkeen kautta</a:t>
            </a:r>
          </a:p>
          <a:p>
            <a:pPr lvl="1"/>
            <a:r>
              <a:rPr lang="fi-FI" dirty="0"/>
              <a:t>3 </a:t>
            </a:r>
            <a:r>
              <a:rPr lang="fi-FI" dirty="0" err="1"/>
              <a:t>MWp</a:t>
            </a:r>
            <a:endParaRPr lang="fi-FI" dirty="0"/>
          </a:p>
          <a:p>
            <a:pPr lvl="1"/>
            <a:r>
              <a:rPr lang="fi-FI" dirty="0"/>
              <a:t>3 </a:t>
            </a:r>
            <a:r>
              <a:rPr lang="fi-FI" dirty="0" err="1"/>
              <a:t>GWh</a:t>
            </a:r>
            <a:r>
              <a:rPr lang="fi-FI" dirty="0"/>
              <a:t> tuotanto</a:t>
            </a:r>
          </a:p>
          <a:p>
            <a:pPr lvl="1"/>
            <a:r>
              <a:rPr lang="fi-FI" dirty="0"/>
              <a:t>Kk-osuus 2-22% vuotuisesta</a:t>
            </a:r>
          </a:p>
          <a:p>
            <a:r>
              <a:rPr lang="fi-FI" dirty="0"/>
              <a:t>Kumppaneiden kartoitus käynnissä</a:t>
            </a:r>
          </a:p>
          <a:p>
            <a:pPr lvl="1"/>
            <a:r>
              <a:rPr lang="fi-FI" dirty="0"/>
              <a:t>suunnittelu ja toteutus</a:t>
            </a:r>
          </a:p>
          <a:p>
            <a:pPr lvl="1"/>
            <a:r>
              <a:rPr lang="fi-FI" dirty="0"/>
              <a:t>investointi</a:t>
            </a:r>
          </a:p>
        </p:txBody>
      </p:sp>
    </p:spTree>
    <p:extLst>
      <p:ext uri="{BB962C8B-B14F-4D97-AF65-F5344CB8AC3E}">
        <p14:creationId xmlns:p14="http://schemas.microsoft.com/office/powerpoint/2010/main" val="111139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9862E1-FE04-7136-45B2-87AF6F37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AF3B-7219-43CB-B5D9-3498984746F3}" type="datetime1">
              <a:rPr lang="fi-FI" smtClean="0"/>
              <a:t>26.1.2026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8CBA2DB-7DCE-2C21-D952-76D6E920FE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E3B1A6-6FB8-4C45-B361-6EE1E85F95F6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337495F-979A-F822-985D-F3B015B6E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03" y="273104"/>
            <a:ext cx="10958510" cy="58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00584"/>
      </p:ext>
    </p:extLst>
  </p:cSld>
  <p:clrMapOvr>
    <a:masterClrMapping/>
  </p:clrMapOvr>
</p:sld>
</file>

<file path=ppt/theme/theme1.xml><?xml version="1.0" encoding="utf-8"?>
<a:theme xmlns:a="http://schemas.openxmlformats.org/drawingml/2006/main" name="Oranssi">
  <a:themeElements>
    <a:clrScheme name="Kajaanin rom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0"/>
      </a:accent1>
      <a:accent2>
        <a:srgbClr val="BAAD92"/>
      </a:accent2>
      <a:accent3>
        <a:srgbClr val="2E6F7E"/>
      </a:accent3>
      <a:accent4>
        <a:srgbClr val="FFFF00"/>
      </a:accent4>
      <a:accent5>
        <a:srgbClr val="FFFFFF"/>
      </a:accent5>
      <a:accent6>
        <a:srgbClr val="000000"/>
      </a:accent6>
      <a:hlink>
        <a:srgbClr val="2E6F7E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A6415D2B-5553-0647-AD2E-BC6B27EEEC59}" vid="{24D1A05A-98C0-8240-B3EE-BDE9ED45AA23}"/>
    </a:ext>
  </a:extLst>
</a:theme>
</file>

<file path=ppt/theme/theme2.xml><?xml version="1.0" encoding="utf-8"?>
<a:theme xmlns:a="http://schemas.openxmlformats.org/drawingml/2006/main" name="Oranssi / Ei viivaa">
  <a:themeElements>
    <a:clrScheme name="Kajaanin rom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0"/>
      </a:accent1>
      <a:accent2>
        <a:srgbClr val="BAAD92"/>
      </a:accent2>
      <a:accent3>
        <a:srgbClr val="2E6F7E"/>
      </a:accent3>
      <a:accent4>
        <a:srgbClr val="FFFF00"/>
      </a:accent4>
      <a:accent5>
        <a:srgbClr val="FFFFFF"/>
      </a:accent5>
      <a:accent6>
        <a:srgbClr val="000000"/>
      </a:accent6>
      <a:hlink>
        <a:srgbClr val="2E6F7E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A6415D2B-5553-0647-AD2E-BC6B27EEEC59}" vid="{A594741F-E88D-944B-AE71-CE718B74AD41}"/>
    </a:ext>
  </a:extLst>
</a:theme>
</file>

<file path=ppt/theme/theme3.xml><?xml version="1.0" encoding="utf-8"?>
<a:theme xmlns:a="http://schemas.openxmlformats.org/drawingml/2006/main" name="Kuva + kärkiviesti">
  <a:themeElements>
    <a:clrScheme name="Kajaanin rom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0"/>
      </a:accent1>
      <a:accent2>
        <a:srgbClr val="BAAD92"/>
      </a:accent2>
      <a:accent3>
        <a:srgbClr val="2E6F7E"/>
      </a:accent3>
      <a:accent4>
        <a:srgbClr val="FFFF00"/>
      </a:accent4>
      <a:accent5>
        <a:srgbClr val="FFFFFF"/>
      </a:accent5>
      <a:accent6>
        <a:srgbClr val="000000"/>
      </a:accent6>
      <a:hlink>
        <a:srgbClr val="2E6F7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A6415D2B-5553-0647-AD2E-BC6B27EEEC59}" vid="{E6C330D2-EDDD-F242-9A78-2866A80774FB}"/>
    </a:ext>
  </a:extLst>
</a:theme>
</file>

<file path=ppt/theme/theme4.xml><?xml version="1.0" encoding="utf-8"?>
<a:theme xmlns:a="http://schemas.openxmlformats.org/drawingml/2006/main" name="1_Oranssi / Ei viivaa">
  <a:themeElements>
    <a:clrScheme name="Kajaanin rom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0"/>
      </a:accent1>
      <a:accent2>
        <a:srgbClr val="BAAD92"/>
      </a:accent2>
      <a:accent3>
        <a:srgbClr val="2E6F7E"/>
      </a:accent3>
      <a:accent4>
        <a:srgbClr val="FFFF00"/>
      </a:accent4>
      <a:accent5>
        <a:srgbClr val="FFFFFF"/>
      </a:accent5>
      <a:accent6>
        <a:srgbClr val="000000"/>
      </a:accent6>
      <a:hlink>
        <a:srgbClr val="2E6F7E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A6415D2B-5553-0647-AD2E-BC6B27EEEC59}" vid="{A594741F-E88D-944B-AE71-CE718B74AD41}"/>
    </a:ext>
  </a:extLst>
</a:theme>
</file>

<file path=ppt/theme/theme5.xml><?xml version="1.0" encoding="utf-8"?>
<a:theme xmlns:a="http://schemas.openxmlformats.org/drawingml/2006/main" name="1_Oranssi">
  <a:themeElements>
    <a:clrScheme name="Kajaanin rom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0"/>
      </a:accent1>
      <a:accent2>
        <a:srgbClr val="BAAD92"/>
      </a:accent2>
      <a:accent3>
        <a:srgbClr val="2E6F7E"/>
      </a:accent3>
      <a:accent4>
        <a:srgbClr val="FFFF00"/>
      </a:accent4>
      <a:accent5>
        <a:srgbClr val="FFFFFF"/>
      </a:accent5>
      <a:accent6>
        <a:srgbClr val="000000"/>
      </a:accent6>
      <a:hlink>
        <a:srgbClr val="2E6F7E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A6415D2B-5553-0647-AD2E-BC6B27EEEC59}" vid="{24D1A05A-98C0-8240-B3EE-BDE9ED45AA2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Oranssi</Template>
  <TotalTime>31716</TotalTime>
  <Words>335</Words>
  <Application>Microsoft Office PowerPoint</Application>
  <PresentationFormat>Laajakuva</PresentationFormat>
  <Paragraphs>75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13</vt:i4>
      </vt:variant>
    </vt:vector>
  </HeadingPairs>
  <TitlesOfParts>
    <vt:vector size="21" baseType="lpstr">
      <vt:lpstr>Arial</vt:lpstr>
      <vt:lpstr>Calibri</vt:lpstr>
      <vt:lpstr>Wingdings</vt:lpstr>
      <vt:lpstr>Oranssi</vt:lpstr>
      <vt:lpstr>Oranssi / Ei viivaa</vt:lpstr>
      <vt:lpstr>Kuva + kärkiviesti</vt:lpstr>
      <vt:lpstr>1_Oranssi / Ei viivaa</vt:lpstr>
      <vt:lpstr>1_Oranssi</vt:lpstr>
      <vt:lpstr>Metal of Tomorrow (sähköistymisen askeleita)</vt:lpstr>
      <vt:lpstr>PowerPoint-esitys</vt:lpstr>
      <vt:lpstr>https://youtu.be/P4YYlY0-IHs?si=XG_pthaSI1rAwi3n </vt:lpstr>
      <vt:lpstr>KAUPUNKIKAIVOS</vt:lpstr>
      <vt:lpstr>Kajaanin Romu Oy ACE LIFE -hanke</vt:lpstr>
      <vt:lpstr>INVESTOINTI sähkötoiminen materiaalikone</vt:lpstr>
      <vt:lpstr>Kajaanin Romu Oy murskalaitos sähkön käyttäjänä</vt:lpstr>
      <vt:lpstr>UUSIUTUVAN ENERGIAN OMA TUOTANTO</vt:lpstr>
      <vt:lpstr>PowerPoint-esitys</vt:lpstr>
      <vt:lpstr>INVESTOINNIN LASKENNAT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ALOITUS</dc:title>
  <dc:creator>Hello</dc:creator>
  <cp:lastModifiedBy>Esa Salokorpi</cp:lastModifiedBy>
  <cp:revision>72</cp:revision>
  <cp:lastPrinted>2025-02-03T07:41:55Z</cp:lastPrinted>
  <dcterms:created xsi:type="dcterms:W3CDTF">2023-06-21T09:29:08Z</dcterms:created>
  <dcterms:modified xsi:type="dcterms:W3CDTF">2026-01-26T12:37:56Z</dcterms:modified>
</cp:coreProperties>
</file>